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iDtrrOpyeNyXnZStF3Z7B5IAQi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44" Type="http://schemas.openxmlformats.org/officeDocument/2006/relationships/font" Target="fonts/RobotoMono-italic.fntdata"/><Relationship Id="rId21" Type="http://schemas.openxmlformats.org/officeDocument/2006/relationships/font" Target="fonts/Roboto-boldItalic.fntdata"/><Relationship Id="rId43" Type="http://schemas.openxmlformats.org/officeDocument/2006/relationships/font" Target="fonts/RobotoMono-bold.fntdata"/><Relationship Id="rId24" Type="http://schemas.openxmlformats.org/officeDocument/2006/relationships/font" Target="fonts/RobotoMedium-italic.fntdata"/><Relationship Id="rId46" Type="http://customschemas.google.com/relationships/presentationmetadata" Target="metadata"/><Relationship Id="rId23" Type="http://schemas.openxmlformats.org/officeDocument/2006/relationships/font" Target="fonts/RobotoMedium-bold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c3821890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9c3821890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c3821890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9c3821890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6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Connecting Python with SQL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Prework.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Library loading.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Establishing the connection.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Querying the SQL database from Python.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PREWORK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Before start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install the required libraries in at: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Cmd (Windows)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Terminal (Mac/Linux)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sqlalchemy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PyMySQL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close jupyter and open it again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ga0aef77d17_0_0"/>
          <p:cNvSpPr txBox="1"/>
          <p:nvPr/>
        </p:nvSpPr>
        <p:spPr>
          <a:xfrm>
            <a:off x="6300800" y="1232300"/>
            <a:ext cx="19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sqlalchemy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pymysql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LIBRARY LOADING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Load the required libraries: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pymysql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sqlalchemy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create_engine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getpass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i="1" lang="en" sz="15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To get the password without showing the input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password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getpass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getpass()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ESTABLISHING THE CONNECTION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create the connection between Python and SQL: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connection_string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'mysql+pymysql://root:'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password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'@localhost/bank'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create_engine(connection_string)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QUERYING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started the engine, RUN:</a:t>
            </a:r>
            <a:endParaRPr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result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engine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lang="en" sz="17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'SELECT * FROM loan'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row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result:</a:t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(row)</a:t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rows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[row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row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result]</a:t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DataFrame(rows)</a:t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c38218902_1_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c38218902_1_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9c38218902_1_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started the engine, RUN:</a:t>
            </a:r>
            <a:endParaRPr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"DROP DATABASE IF EXISTS BootCamps"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"CREATE DATABASE IF NOT EXISTS BootCamps"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"USE BootCamps"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c38218902_1_2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9c38218902_1_2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9c38218902_1_2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import your queries into Pandas!</a:t>
            </a:r>
            <a:endParaRPr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query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'select order_id as "OrderID", account_id as "AccountID", bank_to as "DestinationBank", amount  as "Amount" \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 bank.order \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= "SIPO" \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100'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read_sql_query(query, engine)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head()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